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729C62-CBBC-46AD-8040-459F088C443E}">
          <p14:sldIdLst>
            <p14:sldId id="256"/>
            <p14:sldId id="261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8030D-B419-4A1A-A838-F37C2CE3B18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E1326-684E-4C8E-981E-6D7EA877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6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1326-684E-4C8E-981E-6D7EA8772F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EC3C0-3828-411D-A60D-0D6A1253CD1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401A5F-4BBE-4B79-AC0F-045C93CE5D5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teleport.com/~tmorse/Pages/Tsunami_Top_1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Tsunami a Wave of distraction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Heidi Reed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444744"/>
            <a:ext cx="3651379" cy="241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73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63334 -0.0666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67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Palma </a:t>
            </a:r>
            <a:r>
              <a:rPr lang="en-US" dirty="0"/>
              <a:t>mega tsunami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possible threat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 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Don’t go to beach</a:t>
            </a:r>
          </a:p>
          <a:p>
            <a:r>
              <a:rPr lang="en-US" dirty="0" smtClean="0"/>
              <a:t>When one was issued don’t start packing your kit</a:t>
            </a:r>
          </a:p>
          <a:p>
            <a:r>
              <a:rPr lang="en-US" dirty="0" smtClean="0"/>
              <a:t>Don’t go to higher ground by car</a:t>
            </a:r>
          </a:p>
          <a:p>
            <a:r>
              <a:rPr lang="en-US" dirty="0" smtClean="0"/>
              <a:t>Go back because you forgot something</a:t>
            </a:r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Pack your most valuables</a:t>
            </a:r>
          </a:p>
          <a:p>
            <a:r>
              <a:rPr lang="en-US" dirty="0" smtClean="0"/>
              <a:t>Go back after first wave</a:t>
            </a:r>
          </a:p>
          <a:p>
            <a:r>
              <a:rPr lang="en-US" dirty="0" smtClean="0"/>
              <a:t>don't panic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http://home.teleport.com/~tmorse/Pages/Tsunami_Top_10.pdf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does a tsunami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Japanese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Tsunami means </a:t>
            </a:r>
            <a:r>
              <a:rPr lang="en-US" dirty="0" smtClean="0">
                <a:solidFill>
                  <a:prstClr val="black"/>
                </a:solidFill>
              </a:rPr>
              <a:t>“harbor wave”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Tsu</a:t>
            </a:r>
            <a:r>
              <a:rPr lang="en-US" dirty="0" smtClean="0">
                <a:solidFill>
                  <a:prstClr val="black"/>
                </a:solidFill>
              </a:rPr>
              <a:t> means “harbor”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Nami</a:t>
            </a:r>
            <a:r>
              <a:rPr lang="en-US" dirty="0" smtClean="0">
                <a:solidFill>
                  <a:prstClr val="black"/>
                </a:solidFill>
              </a:rPr>
              <a:t> means “wave”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9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14:shred pattern="rectangle" dir="ou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of the things that cause a tsunami?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Earthquakes</a:t>
            </a:r>
          </a:p>
          <a:p>
            <a:r>
              <a:rPr lang="en-US" dirty="0" smtClean="0"/>
              <a:t>Landslides</a:t>
            </a:r>
          </a:p>
          <a:p>
            <a:r>
              <a:rPr lang="en-US" dirty="0" smtClean="0"/>
              <a:t>Volcanic eruptions</a:t>
            </a:r>
          </a:p>
          <a:p>
            <a:r>
              <a:rPr lang="en-US" dirty="0"/>
              <a:t>meteorite </a:t>
            </a:r>
            <a:r>
              <a:rPr lang="en-US" dirty="0" smtClean="0"/>
              <a:t>impacts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95400"/>
            <a:ext cx="193980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34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sea draws back.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199"/>
            <a:ext cx="9144000" cy="4114801"/>
          </a:xfrm>
          <a:prstGeom prst="rect">
            <a:avLst/>
          </a:prstGeom>
          <a:ln w="1905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5906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an earthquake.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482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 an siren or an official warning.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433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Historic/future tsunamis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9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2004 Indian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Deadliest: killed over 230,000</a:t>
            </a:r>
          </a:p>
          <a:p>
            <a:r>
              <a:rPr lang="en-US" dirty="0" smtClean="0"/>
              <a:t>1/3 of them were young </a:t>
            </a:r>
            <a:r>
              <a:rPr lang="en-US" dirty="0" smtClean="0"/>
              <a:t>children</a:t>
            </a:r>
          </a:p>
          <a:p>
            <a:r>
              <a:rPr lang="en-US" dirty="0" smtClean="0"/>
              <a:t>Caused by a mega thrust earthquake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579962"/>
            <a:ext cx="2895600" cy="32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Tallest tsunami wave in history.</a:t>
            </a:r>
          </a:p>
          <a:p>
            <a:r>
              <a:rPr lang="en-US" dirty="0" smtClean="0"/>
              <a:t>Caused by earthquake and landside</a:t>
            </a:r>
          </a:p>
          <a:p>
            <a:r>
              <a:rPr lang="en-US" dirty="0" smtClean="0"/>
              <a:t>1720 feet tall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1958 </a:t>
            </a:r>
            <a:r>
              <a:rPr lang="en-US" dirty="0" err="1" smtClean="0"/>
              <a:t>Lituya</a:t>
            </a:r>
            <a:r>
              <a:rPr lang="en-US" dirty="0" smtClean="0"/>
              <a:t> Bay </a:t>
            </a:r>
            <a:r>
              <a:rPr lang="en-US" dirty="0" err="1" smtClean="0"/>
              <a:t>megatsunami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169</Words>
  <Application>Microsoft Office PowerPoint</Application>
  <PresentationFormat>On-screen Show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Tsunami a Wave of distraction</vt:lpstr>
      <vt:lpstr> What does a tsunami mean?</vt:lpstr>
      <vt:lpstr> What are some of the things that cause a tsunami?</vt:lpstr>
      <vt:lpstr> Warning Signs</vt:lpstr>
      <vt:lpstr>PowerPoint Presentation</vt:lpstr>
      <vt:lpstr>PowerPoint Presentation</vt:lpstr>
      <vt:lpstr>Historic/future tsunamis</vt:lpstr>
      <vt:lpstr> 2004 Indian ocean</vt:lpstr>
      <vt:lpstr> 1958 Lituya Bay megatsunami</vt:lpstr>
      <vt:lpstr>La Palma mega tsunami</vt:lpstr>
      <vt:lpstr> What not to do</vt:lpstr>
    </vt:vector>
  </TitlesOfParts>
  <Company>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Tsunami a Wave of distraction</dc:title>
  <dc:creator>Rich</dc:creator>
  <cp:lastModifiedBy>Rich</cp:lastModifiedBy>
  <cp:revision>12</cp:revision>
  <dcterms:created xsi:type="dcterms:W3CDTF">2013-02-21T00:50:27Z</dcterms:created>
  <dcterms:modified xsi:type="dcterms:W3CDTF">2013-04-16T02:05:48Z</dcterms:modified>
</cp:coreProperties>
</file>